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7"/>
  </p:notesMasterIdLst>
  <p:sldIdLst>
    <p:sldId id="256" r:id="rId2"/>
    <p:sldId id="257" r:id="rId3"/>
    <p:sldId id="267" r:id="rId4"/>
    <p:sldId id="259" r:id="rId5"/>
    <p:sldId id="268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599"/>
  </p:normalViewPr>
  <p:slideViewPr>
    <p:cSldViewPr snapToGrid="0" snapToObjects="1">
      <p:cViewPr>
        <p:scale>
          <a:sx n="114" d="100"/>
          <a:sy n="114" d="100"/>
        </p:scale>
        <p:origin x="143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149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  <p:sldLayoutId id="214748379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Communications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3</a:t>
            </a:r>
            <a:r>
              <a:rPr lang="en-US" b="1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Internet Life and Privacy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790521" cy="2935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Netiquette</a:t>
            </a:r>
            <a:r>
              <a:rPr lang="en-US" dirty="0"/>
              <a:t> is the do's and don'ts of online communication: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rules of polite interaction online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sz="2000" dirty="0"/>
              <a:t>Be respectful of everyone. </a:t>
            </a:r>
          </a:p>
          <a:p>
            <a:pPr lvl="0"/>
            <a:r>
              <a:rPr lang="en-US" sz="2000" dirty="0"/>
              <a:t>Do not be too quick to take offense. </a:t>
            </a:r>
            <a:endParaRPr lang="en-US" sz="2000" dirty="0" smtClean="0"/>
          </a:p>
          <a:p>
            <a:pPr lvl="0"/>
            <a:r>
              <a:rPr lang="en-US" sz="2000" dirty="0" smtClean="0"/>
              <a:t>Use </a:t>
            </a:r>
            <a:r>
              <a:rPr lang="en-US" sz="2000" dirty="0"/>
              <a:t>emoticons and acronyms to convey meaning. </a:t>
            </a:r>
            <a:endParaRPr lang="en-US" sz="2000" dirty="0" smtClean="0"/>
          </a:p>
          <a:p>
            <a:pPr lvl="0"/>
            <a:r>
              <a:rPr lang="en-US" sz="2000" dirty="0" smtClean="0"/>
              <a:t>Protect </a:t>
            </a:r>
            <a:r>
              <a:rPr lang="en-US" sz="2000" dirty="0"/>
              <a:t>others' privacy. Do not give out information or share posts or pictures without their consent.</a:t>
            </a:r>
          </a:p>
          <a:p>
            <a:pPr lvl="0"/>
            <a:r>
              <a:rPr lang="en-US" sz="2000" dirty="0"/>
              <a:t>Check your language.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79" y="4224784"/>
            <a:ext cx="2949343" cy="220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00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47927"/>
            <a:ext cx="7886700" cy="23337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yberbullying</a:t>
            </a:r>
            <a:r>
              <a:rPr lang="en-US" dirty="0" smtClean="0"/>
              <a:t> </a:t>
            </a:r>
            <a:r>
              <a:rPr lang="en-US" dirty="0"/>
              <a:t>is any bullying behavior that takes place using electronic technology as opposed to in person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/>
              <a:t>Do not respond to or forward cyberbullying messages.</a:t>
            </a:r>
          </a:p>
          <a:p>
            <a:pPr lvl="0"/>
            <a:r>
              <a:rPr lang="en-US" dirty="0"/>
              <a:t>Keep evidence of cyberbullying. </a:t>
            </a:r>
            <a:endParaRPr lang="en-US" dirty="0" smtClean="0"/>
          </a:p>
          <a:p>
            <a:pPr lvl="0"/>
            <a:r>
              <a:rPr lang="en-US" dirty="0" smtClean="0"/>
              <a:t>Block </a:t>
            </a:r>
            <a:r>
              <a:rPr lang="en-US" dirty="0"/>
              <a:t>the person who is cyberbullying you.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11" y="3814098"/>
            <a:ext cx="2203759" cy="2203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14076"/>
            <a:ext cx="2919044" cy="20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Acceptable Use Policy (AUP)</a:t>
            </a:r>
            <a:r>
              <a:rPr lang="en-US" sz="2000" dirty="0"/>
              <a:t> is</a:t>
            </a:r>
            <a:r>
              <a:rPr lang="en-US" sz="2000" b="1" dirty="0"/>
              <a:t> </a:t>
            </a:r>
            <a:r>
              <a:rPr lang="en-US" sz="2000" dirty="0"/>
              <a:t>a set of rules you must follow in order to use a Web site or Internet service</a:t>
            </a:r>
            <a:r>
              <a:rPr lang="en-US" sz="2000" dirty="0"/>
              <a:t> </a:t>
            </a:r>
            <a:endParaRPr lang="en-US" sz="2000" dirty="0" smtClean="0"/>
          </a:p>
          <a:p>
            <a:pPr lvl="0"/>
            <a:r>
              <a:rPr lang="en-US" sz="2000" dirty="0"/>
              <a:t>Do not violate any state or federal laws.</a:t>
            </a:r>
          </a:p>
          <a:p>
            <a:pPr lvl="0"/>
            <a:r>
              <a:rPr lang="en-US" sz="2000" dirty="0"/>
              <a:t>Respect others' rights.</a:t>
            </a:r>
          </a:p>
          <a:p>
            <a:pPr lvl="0"/>
            <a:r>
              <a:rPr lang="en-US" sz="2000" dirty="0"/>
              <a:t>Do not knowingly distribute viruses or other malware.</a:t>
            </a:r>
          </a:p>
          <a:p>
            <a:pPr lvl="0"/>
            <a:r>
              <a:rPr lang="en-US" sz="2000" dirty="0"/>
              <a:t>Do not try to gain access to unauthorized areas or others' accounts.</a:t>
            </a:r>
          </a:p>
          <a:p>
            <a:pPr lvl="0"/>
            <a:r>
              <a:rPr lang="en-US" sz="2000" dirty="0"/>
              <a:t>Respect others' copyrights and intellectual property.</a:t>
            </a:r>
          </a:p>
          <a:p>
            <a:pPr lvl="0"/>
            <a:r>
              <a:rPr lang="en-US" sz="2000" dirty="0"/>
              <a:t>Know the rules and report violations.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6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Malware </a:t>
            </a:r>
            <a:r>
              <a:rPr lang="en-US" dirty="0"/>
              <a:t>is a program or file that is designed to damage a computer, tablet, or smartphone, or to gain unauthorized access to a </a:t>
            </a:r>
            <a:r>
              <a:rPr lang="en-US" dirty="0" smtClean="0"/>
              <a:t>device.</a:t>
            </a:r>
          </a:p>
          <a:p>
            <a:pPr marL="0" indent="0">
              <a:buNone/>
            </a:pPr>
            <a:r>
              <a:rPr lang="en-US" b="1" dirty="0"/>
              <a:t>Viruses</a:t>
            </a:r>
            <a:r>
              <a:rPr lang="en-US" dirty="0"/>
              <a:t> are malicious programs designed by hackers which can do anything from create annoying popups to completely shut down your device. </a:t>
            </a:r>
            <a:endParaRPr lang="en-US" dirty="0" smtClean="0"/>
          </a:p>
          <a:p>
            <a:r>
              <a:rPr lang="en-US" dirty="0" smtClean="0"/>
              <a:t>Include: </a:t>
            </a:r>
            <a:r>
              <a:rPr lang="en-US" dirty="0"/>
              <a:t>Trojan horses, spyware, and viruses.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computer, tablet, or smartphone can be damaged by </a:t>
            </a:r>
            <a:r>
              <a:rPr lang="en-US" dirty="0" smtClean="0"/>
              <a:t>malware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Spyware: </a:t>
            </a:r>
            <a:r>
              <a:rPr lang="en-US" dirty="0" smtClean="0"/>
              <a:t>designed </a:t>
            </a:r>
            <a:r>
              <a:rPr lang="en-US" dirty="0"/>
              <a:t>to collect information about users without their knowledge, often about their browsing habits and to create pop-up ads. </a:t>
            </a:r>
            <a:endParaRPr lang="en-US" dirty="0" smtClean="0"/>
          </a:p>
          <a:p>
            <a:pPr marL="577850" lvl="0" indent="-277813">
              <a:buFont typeface="Wingdings" charset="2"/>
              <a:buChar char="ü"/>
            </a:pPr>
            <a:r>
              <a:rPr lang="en-US" dirty="0" smtClean="0"/>
              <a:t>Compromises </a:t>
            </a:r>
            <a:r>
              <a:rPr lang="en-US" dirty="0"/>
              <a:t>a user's privacy and often interferes with the operation of the device. It is often bundled with downloads.</a:t>
            </a:r>
          </a:p>
          <a:p>
            <a:pPr lvl="0"/>
            <a:r>
              <a:rPr lang="en-US" b="1" dirty="0" smtClean="0"/>
              <a:t>Spam: </a:t>
            </a:r>
            <a:r>
              <a:rPr lang="en-US" dirty="0" smtClean="0"/>
              <a:t>unsolicited </a:t>
            </a:r>
            <a:r>
              <a:rPr lang="en-US" dirty="0"/>
              <a:t>mail or junk mail. </a:t>
            </a:r>
            <a:endParaRPr lang="en-US" dirty="0" smtClean="0"/>
          </a:p>
          <a:p>
            <a:pPr marL="577850" lvl="0" indent="-288925">
              <a:buFont typeface="Wingdings" charset="2"/>
              <a:buChar char="ü"/>
            </a:pPr>
            <a:r>
              <a:rPr lang="en-US" dirty="0" smtClean="0"/>
              <a:t>Sometimes </a:t>
            </a:r>
            <a:r>
              <a:rPr lang="en-US" dirty="0"/>
              <a:t>it comes from legitimate companies, but often it disguises malware or is part of a phishing scam.</a:t>
            </a:r>
          </a:p>
          <a:p>
            <a:pPr lvl="0"/>
            <a:r>
              <a:rPr lang="en-US" b="1" dirty="0" smtClean="0"/>
              <a:t>Phishing: </a:t>
            </a:r>
            <a:r>
              <a:rPr lang="en-US" dirty="0" smtClean="0"/>
              <a:t>e-mail </a:t>
            </a:r>
            <a:r>
              <a:rPr lang="en-US" dirty="0"/>
              <a:t>or message scam that are disguised to look like legitimate communications from businesses. </a:t>
            </a:r>
            <a:endParaRPr lang="en-US" dirty="0"/>
          </a:p>
          <a:p>
            <a:pPr marL="577850" lvl="0" indent="-288925">
              <a:buFont typeface="Wingdings" charset="2"/>
              <a:buChar char="ü"/>
            </a:pPr>
            <a:r>
              <a:rPr lang="en-US" dirty="0" smtClean="0"/>
              <a:t>They </a:t>
            </a:r>
            <a:r>
              <a:rPr lang="en-US" dirty="0"/>
              <a:t>are designed to trick users into providing sensitive information, such as passwords, credit card details,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Avoid peer-to-peer sites or torrents.</a:t>
            </a:r>
          </a:p>
          <a:p>
            <a:pPr lvl="0"/>
            <a:r>
              <a:rPr lang="en-US" sz="2000" dirty="0"/>
              <a:t>Only download from well-known and legitimate sites.</a:t>
            </a:r>
          </a:p>
          <a:p>
            <a:pPr lvl="0"/>
            <a:r>
              <a:rPr lang="en-US" sz="2000" dirty="0"/>
              <a:t>If your browser pops up a warning message about the site you are on or the file you are downloading, exit the site immediately and run a virus scan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68" y="3507152"/>
            <a:ext cx="3780263" cy="26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2.3.1: Define “privacy” and relate it to the term “digital footprint.”</a:t>
            </a:r>
          </a:p>
          <a:p>
            <a:r>
              <a:rPr lang="en-US" b="1" dirty="0"/>
              <a:t>2.3.2: Describe risks of communicating on social networking sites (e.g., Facebook, MySpace, Twitter), and identify ways to communicate safely.</a:t>
            </a:r>
          </a:p>
          <a:p>
            <a:r>
              <a:rPr lang="en-US" b="1" dirty="0"/>
              <a:t>2.3.3: Describe online communication practices that contribute to </a:t>
            </a:r>
            <a:r>
              <a:rPr lang="en-US" b="1" dirty="0" err="1"/>
              <a:t>cyberbullying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2.3.4: Practice safe online communication techniques with Internet searches, e-mail, chat rooms, and other social network websites.</a:t>
            </a:r>
            <a:endParaRPr lang="en-US" dirty="0"/>
          </a:p>
          <a:p>
            <a:r>
              <a:rPr lang="en-US" b="1" dirty="0"/>
              <a:t>2.3.5: Follow an Acceptable Use Policy (AUP) when accessing the Internet.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12560"/>
          </a:xfrm>
        </p:spPr>
        <p:txBody>
          <a:bodyPr/>
          <a:lstStyle/>
          <a:p>
            <a:r>
              <a:rPr lang="en-US" b="1" dirty="0" smtClean="0"/>
              <a:t>Digital Footprint</a:t>
            </a:r>
            <a:r>
              <a:rPr lang="en-US" dirty="0" smtClean="0"/>
              <a:t>: Online virtual trail</a:t>
            </a:r>
          </a:p>
          <a:p>
            <a:r>
              <a:rPr lang="en-US" b="1" dirty="0"/>
              <a:t>Personal </a:t>
            </a:r>
            <a:r>
              <a:rPr lang="en-US" b="1" dirty="0" smtClean="0"/>
              <a:t>information</a:t>
            </a:r>
            <a:r>
              <a:rPr lang="en-US" dirty="0" smtClean="0"/>
              <a:t>: any </a:t>
            </a:r>
            <a:r>
              <a:rPr lang="en-US" dirty="0"/>
              <a:t>information that can be used to identify you in real life or give any access to your money or family</a:t>
            </a:r>
            <a:r>
              <a:rPr lang="en-US" dirty="0" smtClean="0"/>
              <a:t>.</a:t>
            </a:r>
          </a:p>
          <a:p>
            <a:r>
              <a:rPr lang="en-US" b="1" dirty="0"/>
              <a:t>Social </a:t>
            </a:r>
            <a:r>
              <a:rPr lang="en-US" b="1" dirty="0" smtClean="0"/>
              <a:t>network: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 smtClean="0"/>
              <a:t>nline </a:t>
            </a:r>
            <a:r>
              <a:rPr lang="en-US" dirty="0"/>
              <a:t>community of people with common interests, or the Web site or online service that the community of people uses to communicate.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Footprint - Privacy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53" y="3566343"/>
            <a:ext cx="4282068" cy="28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4759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se </a:t>
            </a:r>
            <a:r>
              <a:rPr lang="en-US" sz="2000" dirty="0"/>
              <a:t>just your first name or a pseudonym (false </a:t>
            </a:r>
            <a:r>
              <a:rPr lang="en-US" sz="2000" dirty="0" smtClean="0"/>
              <a:t>name)</a:t>
            </a:r>
          </a:p>
          <a:p>
            <a:r>
              <a:rPr lang="en-US" sz="2000" dirty="0"/>
              <a:t>Profile pictures </a:t>
            </a:r>
            <a:r>
              <a:rPr lang="en-US" sz="2000" dirty="0" smtClean="0"/>
              <a:t>are </a:t>
            </a:r>
            <a:r>
              <a:rPr lang="en-US" sz="2000" dirty="0"/>
              <a:t>always </a:t>
            </a:r>
            <a:r>
              <a:rPr lang="en-US" sz="2000" dirty="0" smtClean="0"/>
              <a:t>public </a:t>
            </a:r>
            <a:r>
              <a:rPr lang="mr-IN" sz="2000" dirty="0" smtClean="0"/>
              <a:t>–</a:t>
            </a:r>
            <a:r>
              <a:rPr lang="en-US" sz="2000" dirty="0" smtClean="0"/>
              <a:t> use avatars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et </a:t>
            </a:r>
            <a:r>
              <a:rPr lang="en-US" sz="2000" dirty="0"/>
              <a:t>your profile to 'friends </a:t>
            </a:r>
            <a:r>
              <a:rPr lang="en-US" sz="2000" dirty="0" smtClean="0"/>
              <a:t>only’</a:t>
            </a:r>
          </a:p>
          <a:p>
            <a:r>
              <a:rPr lang="en-US" sz="2000" dirty="0"/>
              <a:t>Never use your home or cell numbers for contact information on social media. Use e-mail addresses </a:t>
            </a:r>
            <a:r>
              <a:rPr lang="en-US" sz="2000" dirty="0" smtClean="0"/>
              <a:t>only.</a:t>
            </a:r>
          </a:p>
          <a:p>
            <a:r>
              <a:rPr lang="en-US" sz="2000" dirty="0"/>
              <a:t>Check out the privacy policies on your social media </a:t>
            </a:r>
            <a:r>
              <a:rPr lang="en-US" sz="2000" dirty="0" smtClean="0"/>
              <a:t>sites.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addresses are like telephone numbers for computers.  Sometimes when people behave badly online, the police may use that IP to track the user down</a:t>
            </a:r>
            <a:r>
              <a:rPr lang="en-US" dirty="0" smtClean="0"/>
              <a:t>.</a:t>
            </a:r>
          </a:p>
          <a:p>
            <a:r>
              <a:rPr lang="en-US" dirty="0"/>
              <a:t>Consider saving text or instant message conversations. They can be a big help in tracking someone down that is bothering or bullying you</a:t>
            </a:r>
            <a:r>
              <a:rPr lang="en-US" dirty="0" smtClean="0"/>
              <a:t>.</a:t>
            </a:r>
          </a:p>
          <a:p>
            <a:r>
              <a:rPr lang="en-US" dirty="0"/>
              <a:t>There are lots of things you can post online about yourself, photos, art, videos, poetry, and personal profiles. Remember , the internet is an open environment and anyone can find these things.  Information on the internet is routinely kept for many years and future schools, employers, or even boyfriends/girlfriends can find this stuff online.</a:t>
            </a:r>
          </a:p>
          <a:p>
            <a:r>
              <a:rPr lang="en-US" dirty="0"/>
              <a:t>Be safe and focus on only putting positive things online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229100" cy="4351338"/>
          </a:xfrm>
        </p:spPr>
        <p:txBody>
          <a:bodyPr/>
          <a:lstStyle/>
          <a:p>
            <a:r>
              <a:rPr lang="en-US" dirty="0" smtClean="0"/>
              <a:t>Treat your password like your toothbrush – don’t share it with anyone and change it often.</a:t>
            </a:r>
          </a:p>
          <a:p>
            <a:r>
              <a:rPr lang="en-US" dirty="0" smtClean="0"/>
              <a:t>Always remember to logoff when you have finished with an online service.</a:t>
            </a:r>
          </a:p>
          <a:p>
            <a:r>
              <a:rPr lang="en-US" dirty="0" smtClean="0"/>
              <a:t>Use your own digital footprints to remember your favorite websites like the history or favorites functions.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57750" y="1825625"/>
            <a:ext cx="3657600" cy="4140200"/>
          </a:xfrm>
        </p:spPr>
        <p:txBody>
          <a:bodyPr/>
          <a:lstStyle/>
          <a:p>
            <a:r>
              <a:rPr lang="en-US" dirty="0" smtClean="0"/>
              <a:t>Remember that most websites you visit will make a note of your visit and may also track the websites you visit before and after their website!</a:t>
            </a:r>
          </a:p>
          <a:p>
            <a:r>
              <a:rPr lang="en-US" dirty="0" smtClean="0"/>
              <a:t>Let an adult know if anything you read or see makes you feel worried or upset.</a:t>
            </a:r>
          </a:p>
          <a:p>
            <a:r>
              <a:rPr lang="en-US" dirty="0" smtClean="0"/>
              <a:t>Research social media privacy settings and use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give out your personal information to anyone you meet online that you wouldn’t give it out to face to face.</a:t>
            </a:r>
          </a:p>
          <a:p>
            <a:r>
              <a:rPr lang="en-US" dirty="0" smtClean="0"/>
              <a:t>Be careful of personal information posted online or on social media like Facebook, </a:t>
            </a:r>
            <a:r>
              <a:rPr lang="en-US" dirty="0" err="1" smtClean="0"/>
              <a:t>Instagram</a:t>
            </a:r>
            <a:r>
              <a:rPr lang="en-US" dirty="0" smtClean="0"/>
              <a:t>, Twitter, etc.. Other may use this information to pretend to be you.</a:t>
            </a:r>
          </a:p>
          <a:p>
            <a:r>
              <a:rPr lang="en-US" dirty="0" smtClean="0"/>
              <a:t>Never let others use your online accounts, protect your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74376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privacy settings</a:t>
            </a:r>
          </a:p>
          <a:p>
            <a:r>
              <a:rPr lang="en-US" dirty="0" smtClean="0"/>
              <a:t>Keep a list of accounts you have and delete ones you no longer use</a:t>
            </a:r>
          </a:p>
          <a:p>
            <a:r>
              <a:rPr lang="en-US" dirty="0" smtClean="0"/>
              <a:t>Don’t over share</a:t>
            </a:r>
          </a:p>
          <a:p>
            <a:r>
              <a:rPr lang="en-US" dirty="0" smtClean="0"/>
              <a:t>Use a password keeper</a:t>
            </a:r>
          </a:p>
          <a:p>
            <a:r>
              <a:rPr lang="en-US" dirty="0" smtClean="0"/>
              <a:t>Google yourself</a:t>
            </a:r>
          </a:p>
          <a:p>
            <a:r>
              <a:rPr lang="en-US" dirty="0" smtClean="0"/>
              <a:t>Monitor linking accounts</a:t>
            </a:r>
          </a:p>
          <a:p>
            <a:pPr>
              <a:spcBef>
                <a:spcPts val="1000"/>
              </a:spcBef>
            </a:pPr>
            <a:r>
              <a:rPr lang="en-US" dirty="0"/>
              <a:t>Use a secondary email</a:t>
            </a:r>
          </a:p>
          <a:p>
            <a:pPr>
              <a:spcBef>
                <a:spcPts val="1000"/>
              </a:spcBef>
            </a:pPr>
            <a:r>
              <a:rPr lang="en-US" dirty="0"/>
              <a:t>You don’t need a dozen email </a:t>
            </a:r>
            <a:r>
              <a:rPr lang="en-US" dirty="0" smtClean="0"/>
              <a:t>accounts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095" y="1474376"/>
            <a:ext cx="4210038" cy="4651787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“</a:t>
            </a:r>
            <a:r>
              <a:rPr lang="en-US" dirty="0"/>
              <a:t>Sending” is like publishing forever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Searches are social: </a:t>
            </a:r>
            <a:br>
              <a:rPr lang="en-US" dirty="0" smtClean="0"/>
            </a:br>
            <a:r>
              <a:rPr lang="en-US" dirty="0" smtClean="0"/>
              <a:t>Web sites keep ALL information, private or not, for marketing purposes – including websites you visit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Manage your digital footprint:</a:t>
            </a:r>
          </a:p>
          <a:p>
            <a:pPr marL="342900" indent="-342900">
              <a:spcBef>
                <a:spcPts val="1000"/>
              </a:spcBef>
              <a:buFont typeface="+mj-lt"/>
              <a:buAutoNum type="alphaLcPeriod"/>
            </a:pPr>
            <a:r>
              <a:rPr lang="en-US" dirty="0" smtClean="0"/>
              <a:t>Disconnect </a:t>
            </a:r>
            <a:r>
              <a:rPr lang="en-US" dirty="0"/>
              <a:t>(</a:t>
            </a:r>
            <a:r>
              <a:rPr lang="en-US" dirty="0" err="1"/>
              <a:t>Disconnect.me</a:t>
            </a:r>
            <a:r>
              <a:rPr lang="en-US" dirty="0"/>
              <a:t>), </a:t>
            </a:r>
            <a:r>
              <a:rPr lang="en-US" dirty="0" err="1"/>
              <a:t>DoNotTrackMe</a:t>
            </a:r>
            <a:r>
              <a:rPr lang="en-US" dirty="0"/>
              <a:t> (</a:t>
            </a:r>
            <a:r>
              <a:rPr lang="en-US" dirty="0" err="1"/>
              <a:t>Abine.com</a:t>
            </a:r>
            <a:r>
              <a:rPr lang="en-US" dirty="0"/>
              <a:t>) and </a:t>
            </a:r>
            <a:r>
              <a:rPr lang="en-US" dirty="0" err="1"/>
              <a:t>Ghostery</a:t>
            </a:r>
            <a:r>
              <a:rPr lang="en-US" dirty="0"/>
              <a:t> (</a:t>
            </a:r>
            <a:r>
              <a:rPr lang="en-US" dirty="0" err="1"/>
              <a:t>Ghostery.com</a:t>
            </a:r>
            <a:r>
              <a:rPr lang="en-US" dirty="0"/>
              <a:t>) are examples of cross-platform extensions that block tracking cookies and give users control over site </a:t>
            </a:r>
            <a:r>
              <a:rPr lang="en-US" dirty="0" smtClean="0"/>
              <a:t>scripts</a:t>
            </a:r>
          </a:p>
          <a:p>
            <a:pPr marL="342900" indent="-342900">
              <a:spcBef>
                <a:spcPts val="1000"/>
              </a:spcBef>
              <a:buFont typeface="+mj-lt"/>
              <a:buAutoNum type="alphaLcPeriod"/>
            </a:pPr>
            <a:r>
              <a:rPr lang="en-US" dirty="0" smtClean="0"/>
              <a:t>Private browsing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</TotalTime>
  <Words>929</Words>
  <Application>Microsoft Macintosh PowerPoint</Application>
  <PresentationFormat>On-screen Show (4:3)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Mangal</vt:lpstr>
      <vt:lpstr>Wingdings</vt:lpstr>
      <vt:lpstr>Arial</vt:lpstr>
      <vt:lpstr>Office Theme</vt:lpstr>
      <vt:lpstr>ICT Communications Lesson 3:  Internet Life and Privacy</vt:lpstr>
      <vt:lpstr>Objectives</vt:lpstr>
      <vt:lpstr>Digital Footprint - Privacy</vt:lpstr>
      <vt:lpstr>Social Media Privacy</vt:lpstr>
      <vt:lpstr>Social Media</vt:lpstr>
      <vt:lpstr>Top Tips</vt:lpstr>
      <vt:lpstr>Identity theft</vt:lpstr>
      <vt:lpstr>PowerPoint Presentation</vt:lpstr>
      <vt:lpstr>11 Tips</vt:lpstr>
      <vt:lpstr>Netiquette</vt:lpstr>
      <vt:lpstr>Cyberbullying</vt:lpstr>
      <vt:lpstr>Acceptable Use</vt:lpstr>
      <vt:lpstr>Virus Protection</vt:lpstr>
      <vt:lpstr>Types of Malware</vt:lpstr>
      <vt:lpstr>Safety Tips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138</cp:revision>
  <dcterms:created xsi:type="dcterms:W3CDTF">2015-10-05T10:58:57Z</dcterms:created>
  <dcterms:modified xsi:type="dcterms:W3CDTF">2017-06-30T20:33:40Z</dcterms:modified>
</cp:coreProperties>
</file>